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EEEEE"/>
    <a:srgbClr val="B6D441"/>
    <a:srgbClr val="318A4C"/>
    <a:srgbClr val="FEFEFE"/>
    <a:srgbClr val="C3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>
        <p:scale>
          <a:sx n="30" d="100"/>
          <a:sy n="30" d="100"/>
        </p:scale>
        <p:origin x="-168" y="-258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8EDF-E714-4700-B9F4-0EA471C74852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C064-9121-40CD-8139-646969E02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11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8EDF-E714-4700-B9F4-0EA471C74852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C064-9121-40CD-8139-646969E02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79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8EDF-E714-4700-B9F4-0EA471C74852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C064-9121-40CD-8139-646969E02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3778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8EDF-E714-4700-B9F4-0EA471C74852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C064-9121-40CD-8139-646969E02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5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8EDF-E714-4700-B9F4-0EA471C74852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C064-9121-40CD-8139-646969E02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0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8EDF-E714-4700-B9F4-0EA471C74852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C064-9121-40CD-8139-646969E02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666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8EDF-E714-4700-B9F4-0EA471C74852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C064-9121-40CD-8139-646969E02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0753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8EDF-E714-4700-B9F4-0EA471C74852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C064-9121-40CD-8139-646969E02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046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8EDF-E714-4700-B9F4-0EA471C74852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C064-9121-40CD-8139-646969E02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93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8EDF-E714-4700-B9F4-0EA471C74852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C064-9121-40CD-8139-646969E02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62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B8EDF-E714-4700-B9F4-0EA471C74852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DC064-9121-40CD-8139-646969E02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867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B8EDF-E714-4700-B9F4-0EA471C74852}" type="datetimeFigureOut">
              <a:rPr lang="pt-BR" smtClean="0"/>
              <a:t>22/09/2022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DC064-9121-40CD-8139-646969E02D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25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s://lh3.googleusercontent.com/o4HSPpl04HhmytXhx4HDna5pYjaDRnPRzXCbvhjHfG3yBqXX2iDCe-Gf_L03XRyYss6mWk6WNrGwWszEJ-6zVZw-PqeBBi7TXOaAcRJ6Jv481aqO5iHPfwlIsOkqPNI-PnXXQlz4Xe7DnoGXw-AE9Rapj0cqe5YT4O4HIoBsUJUPFWbnzHwaWtKBdwUcB8_M1Z97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https://lh3.googleusercontent.com/spLC4Bci5xT2qa8zFHH2o1fJa3s6hzemGY1rOqU9CSqdX89NR5IaNS2XAtpku648Q6wPN_FQjR3zSNuhxcd_uyueKffq9VOoJxOaK5reD0Pebbsw6IA3EkAJP3xhFxL_lHyUkQjzfll1GzuEOeXWytySCk6l-3v_rJU7BM6LGRKQ9Tb9zYC7cNreX_J4CBb000cS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C3D1D7"/>
            </a:gs>
            <a:gs pos="100000">
              <a:srgbClr val="FEFEFE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Descrição gerada automaticamente">
            <a:extLst>
              <a:ext uri="{FF2B5EF4-FFF2-40B4-BE49-F238E27FC236}">
                <a16:creationId xmlns="" xmlns:a16="http://schemas.microsoft.com/office/drawing/2014/main" id="{917298C6-2DB2-4D02-AFFD-60A7285A3C3C}"/>
              </a:ext>
            </a:extLst>
          </p:cNvPr>
          <p:cNvPicPr>
            <a:picLocks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400000" y="5400000"/>
            <a:ext cx="43200000" cy="32400000"/>
          </a:xfrm>
          <a:prstGeom prst="rect">
            <a:avLst/>
          </a:prstGeom>
        </p:spPr>
      </p:pic>
      <p:sp>
        <p:nvSpPr>
          <p:cNvPr id="44" name="Retângulo 43">
            <a:extLst>
              <a:ext uri="{FF2B5EF4-FFF2-40B4-BE49-F238E27FC236}">
                <a16:creationId xmlns="" xmlns:a16="http://schemas.microsoft.com/office/drawing/2014/main" id="{646C352B-B736-495E-8693-9948F16541B0}"/>
              </a:ext>
            </a:extLst>
          </p:cNvPr>
          <p:cNvSpPr/>
          <p:nvPr/>
        </p:nvSpPr>
        <p:spPr>
          <a:xfrm>
            <a:off x="715" y="-1"/>
            <a:ext cx="32399286" cy="6615851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6600" dirty="0">
              <a:solidFill>
                <a:schemeClr val="tx1"/>
              </a:solidFill>
            </a:endParaRPr>
          </a:p>
        </p:txBody>
      </p:sp>
      <p:sp>
        <p:nvSpPr>
          <p:cNvPr id="45" name="Retângulo: Cantos Superiores Arredondados 44">
            <a:extLst>
              <a:ext uri="{FF2B5EF4-FFF2-40B4-BE49-F238E27FC236}">
                <a16:creationId xmlns="" xmlns:a16="http://schemas.microsoft.com/office/drawing/2014/main" id="{0790B70E-C9CE-4AD2-B084-508A380043E2}"/>
              </a:ext>
            </a:extLst>
          </p:cNvPr>
          <p:cNvSpPr/>
          <p:nvPr/>
        </p:nvSpPr>
        <p:spPr>
          <a:xfrm>
            <a:off x="729461" y="10170800"/>
            <a:ext cx="30960000" cy="3060000"/>
          </a:xfrm>
          <a:prstGeom prst="round2SameRect">
            <a:avLst>
              <a:gd name="adj1" fmla="val 0"/>
              <a:gd name="adj2" fmla="val 4613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863600" dist="381000" dir="5400000" sx="95000" sy="95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/>
          <a:lstStyle/>
          <a:p>
            <a:pPr algn="ctr">
              <a:spcBef>
                <a:spcPts val="1200"/>
              </a:spcBef>
            </a:pPr>
            <a:r>
              <a:rPr lang="pt-BR" sz="3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Fulano de Tal</a:t>
            </a:r>
            <a:r>
              <a:rPr lang="pt-BR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¹; Sicrano de Tal ²; Beltrano de Tal ²</a:t>
            </a:r>
          </a:p>
          <a:p>
            <a:pPr algn="ctr">
              <a:spcBef>
                <a:spcPts val="1200"/>
              </a:spcBef>
            </a:pPr>
            <a:r>
              <a:rPr lang="pt-BR" sz="3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Instituição X; </a:t>
            </a:r>
            <a:r>
              <a:rPr lang="pt-BR" sz="3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Instituição Y; fulano@dominio.com (Autores e nome das instituições, sem endereço, fonte 38pt a 46pt)</a:t>
            </a:r>
          </a:p>
        </p:txBody>
      </p:sp>
      <p:sp>
        <p:nvSpPr>
          <p:cNvPr id="46" name="Retângulo: Cantos Superiores Arredondados 45">
            <a:extLst>
              <a:ext uri="{FF2B5EF4-FFF2-40B4-BE49-F238E27FC236}">
                <a16:creationId xmlns="" xmlns:a16="http://schemas.microsoft.com/office/drawing/2014/main" id="{E119571D-E0B7-4A90-8855-C2A8A9F8D9BC}"/>
              </a:ext>
            </a:extLst>
          </p:cNvPr>
          <p:cNvSpPr/>
          <p:nvPr/>
        </p:nvSpPr>
        <p:spPr>
          <a:xfrm>
            <a:off x="719288" y="6841025"/>
            <a:ext cx="30960000" cy="2682642"/>
          </a:xfrm>
          <a:prstGeom prst="round2SameRect">
            <a:avLst>
              <a:gd name="adj1" fmla="val 14002"/>
              <a:gd name="adj2" fmla="val 0"/>
            </a:avLst>
          </a:prstGeom>
          <a:gradFill flip="none" rotWithShape="1">
            <a:gsLst>
              <a:gs pos="0">
                <a:srgbClr val="318A4C"/>
              </a:gs>
              <a:gs pos="100000">
                <a:srgbClr val="B6D44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b="1" dirty="0">
                <a:latin typeface="Arial" panose="020B0604020202020204" pitchFamily="34" charset="0"/>
                <a:cs typeface="Arial" panose="020B0604020202020204" pitchFamily="34" charset="0"/>
              </a:rPr>
              <a:t>TÍTULO DO TRABALHO CONFORME REGRAS DE SUBMISSÃO</a:t>
            </a:r>
          </a:p>
          <a:p>
            <a:pPr algn="ctr"/>
            <a:r>
              <a:rPr lang="pt-BR" sz="5400" dirty="0">
                <a:latin typeface="Arial" panose="020B0604020202020204" pitchFamily="34" charset="0"/>
                <a:cs typeface="Arial" panose="020B0604020202020204" pitchFamily="34" charset="0"/>
              </a:rPr>
              <a:t>(Centralizado – cor branca - Fonte 54pt a 64pt)</a:t>
            </a:r>
          </a:p>
        </p:txBody>
      </p:sp>
      <p:pic>
        <p:nvPicPr>
          <p:cNvPr id="48" name="Imagem 47" descr="Uma imagem contendo Padrão do plano de fundo&#10;&#10;Descrição gerada automaticamente">
            <a:extLst>
              <a:ext uri="{FF2B5EF4-FFF2-40B4-BE49-F238E27FC236}">
                <a16:creationId xmlns="" xmlns:a16="http://schemas.microsoft.com/office/drawing/2014/main" id="{1E272637-48AB-43D0-87B2-C05247044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5151" y="24449"/>
            <a:ext cx="5424136" cy="3988709"/>
          </a:xfrm>
          <a:prstGeom prst="rect">
            <a:avLst/>
          </a:prstGeom>
        </p:spPr>
      </p:pic>
      <p:sp>
        <p:nvSpPr>
          <p:cNvPr id="53" name="CaixaDeTexto 52">
            <a:extLst>
              <a:ext uri="{FF2B5EF4-FFF2-40B4-BE49-F238E27FC236}">
                <a16:creationId xmlns="" xmlns:a16="http://schemas.microsoft.com/office/drawing/2014/main" id="{E2B4DE37-1502-46A1-B4B2-EC3CF1EC3A81}"/>
              </a:ext>
            </a:extLst>
          </p:cNvPr>
          <p:cNvSpPr txBox="1"/>
          <p:nvPr/>
        </p:nvSpPr>
        <p:spPr>
          <a:xfrm rot="2198562">
            <a:off x="28583677" y="1234783"/>
            <a:ext cx="36670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>
                <a:solidFill>
                  <a:schemeClr val="bg1"/>
                </a:solidFill>
              </a:rPr>
              <a:t>XX - 000</a:t>
            </a:r>
          </a:p>
        </p:txBody>
      </p:sp>
      <p:sp>
        <p:nvSpPr>
          <p:cNvPr id="57" name="Retângulo: Cantos Superiores Arredondados 56">
            <a:extLst>
              <a:ext uri="{FF2B5EF4-FFF2-40B4-BE49-F238E27FC236}">
                <a16:creationId xmlns="" xmlns:a16="http://schemas.microsoft.com/office/drawing/2014/main" id="{4EBDFDEC-2AA6-4626-8828-85CB6DDA9F63}"/>
              </a:ext>
            </a:extLst>
          </p:cNvPr>
          <p:cNvSpPr/>
          <p:nvPr/>
        </p:nvSpPr>
        <p:spPr>
          <a:xfrm>
            <a:off x="693439" y="23613095"/>
            <a:ext cx="14760000" cy="9131101"/>
          </a:xfrm>
          <a:prstGeom prst="round2SameRect">
            <a:avLst>
              <a:gd name="adj1" fmla="val 0"/>
              <a:gd name="adj2" fmla="val 4613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863600" dist="508000" dir="5400000" sx="95000" sy="95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/>
          <a:lstStyle/>
          <a:p>
            <a:pPr algn="just">
              <a:spcBef>
                <a:spcPts val="1200"/>
              </a:spcBef>
            </a:pP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Insira o conteúdo em uma ou duas colunas. O tamanho mínimo da fonte deverá ser 36pt e o máximo 48pt. Esse espaço poderá conter gráficos, figuras ou tabelas. A caixa de escrita poderá ser redimensionada sem distorcer o título da seção (Resultados). Os autores são livres para reorganizar esse conteúdo da forma que comporte melhor os dados, figuras e gráficos. Exemplo em duas colunas.</a:t>
            </a:r>
          </a:p>
        </p:txBody>
      </p:sp>
      <p:grpSp>
        <p:nvGrpSpPr>
          <p:cNvPr id="58" name="Agrupar 57">
            <a:extLst>
              <a:ext uri="{FF2B5EF4-FFF2-40B4-BE49-F238E27FC236}">
                <a16:creationId xmlns="" xmlns:a16="http://schemas.microsoft.com/office/drawing/2014/main" id="{D3A91F7A-F1B0-4A0A-A5C9-4D5A0B417F1E}"/>
              </a:ext>
            </a:extLst>
          </p:cNvPr>
          <p:cNvGrpSpPr/>
          <p:nvPr/>
        </p:nvGrpSpPr>
        <p:grpSpPr>
          <a:xfrm>
            <a:off x="2384335" y="22968305"/>
            <a:ext cx="11378207" cy="1429515"/>
            <a:chOff x="891634" y="24102454"/>
            <a:chExt cx="11378207" cy="1429515"/>
          </a:xfrm>
        </p:grpSpPr>
        <p:pic>
          <p:nvPicPr>
            <p:cNvPr id="59" name="Imagem 58">
              <a:extLst>
                <a:ext uri="{FF2B5EF4-FFF2-40B4-BE49-F238E27FC236}">
                  <a16:creationId xmlns="" xmlns:a16="http://schemas.microsoft.com/office/drawing/2014/main" id="{1A7C0005-EF8F-414A-8944-88A0777DC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34" y="24102454"/>
              <a:ext cx="11378207" cy="1429515"/>
            </a:xfrm>
            <a:prstGeom prst="rect">
              <a:avLst/>
            </a:prstGeom>
          </p:spPr>
        </p:pic>
        <p:sp>
          <p:nvSpPr>
            <p:cNvPr id="60" name="CaixaDeTexto 59">
              <a:extLst>
                <a:ext uri="{FF2B5EF4-FFF2-40B4-BE49-F238E27FC236}">
                  <a16:creationId xmlns="" xmlns:a16="http://schemas.microsoft.com/office/drawing/2014/main" id="{46EE0180-CD8A-4C0A-A176-E5CE2660BF8D}"/>
                </a:ext>
              </a:extLst>
            </p:cNvPr>
            <p:cNvSpPr txBox="1"/>
            <p:nvPr/>
          </p:nvSpPr>
          <p:spPr>
            <a:xfrm>
              <a:off x="891634" y="24217047"/>
              <a:ext cx="113782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200" b="1" dirty="0">
                  <a:solidFill>
                    <a:srgbClr val="FFFFFF"/>
                  </a:solidFill>
                </a:rPr>
                <a:t>Resultados</a:t>
              </a:r>
            </a:p>
          </p:txBody>
        </p:sp>
      </p:grpSp>
      <p:sp>
        <p:nvSpPr>
          <p:cNvPr id="65" name="Retângulo: Cantos Superiores Arredondados 64">
            <a:extLst>
              <a:ext uri="{FF2B5EF4-FFF2-40B4-BE49-F238E27FC236}">
                <a16:creationId xmlns="" xmlns:a16="http://schemas.microsoft.com/office/drawing/2014/main" id="{194272E0-0BC5-4042-BD8F-7829EA89BCF9}"/>
              </a:ext>
            </a:extLst>
          </p:cNvPr>
          <p:cNvSpPr/>
          <p:nvPr/>
        </p:nvSpPr>
        <p:spPr>
          <a:xfrm>
            <a:off x="719288" y="35739438"/>
            <a:ext cx="30952413" cy="4025433"/>
          </a:xfrm>
          <a:prstGeom prst="round2SameRect">
            <a:avLst>
              <a:gd name="adj1" fmla="val 0"/>
              <a:gd name="adj2" fmla="val 4613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863600" dist="508000" dir="5400000" sx="95000" sy="95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/>
          <a:lstStyle/>
          <a:p>
            <a:pPr algn="just">
              <a:spcBef>
                <a:spcPts val="1200"/>
              </a:spcBef>
            </a:pP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tamanho mínimo da fonte deverá ser 36pt e o máximo 48pt.. Esse espaço é opcional podendo ser excluído o item Agradecimento com readequação do espaço. Deverá conter preferencialmente texto. Os autores são livres para reorganizar esse conteúdo. Exemplo em duas colunas.</a:t>
            </a:r>
          </a:p>
        </p:txBody>
      </p:sp>
      <p:grpSp>
        <p:nvGrpSpPr>
          <p:cNvPr id="66" name="Agrupar 65">
            <a:extLst>
              <a:ext uri="{FF2B5EF4-FFF2-40B4-BE49-F238E27FC236}">
                <a16:creationId xmlns="" xmlns:a16="http://schemas.microsoft.com/office/drawing/2014/main" id="{E1D1A7FC-E9DE-425B-8F53-B128D62F74E3}"/>
              </a:ext>
            </a:extLst>
          </p:cNvPr>
          <p:cNvGrpSpPr/>
          <p:nvPr/>
        </p:nvGrpSpPr>
        <p:grpSpPr>
          <a:xfrm>
            <a:off x="10329829" y="35024679"/>
            <a:ext cx="11378207" cy="1429515"/>
            <a:chOff x="891634" y="24102454"/>
            <a:chExt cx="11378207" cy="1429515"/>
          </a:xfrm>
        </p:grpSpPr>
        <p:pic>
          <p:nvPicPr>
            <p:cNvPr id="67" name="Imagem 66">
              <a:extLst>
                <a:ext uri="{FF2B5EF4-FFF2-40B4-BE49-F238E27FC236}">
                  <a16:creationId xmlns="" xmlns:a16="http://schemas.microsoft.com/office/drawing/2014/main" id="{14DA3EC9-CDB8-4E27-BA12-F52E16E1B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34" y="24102454"/>
              <a:ext cx="11378207" cy="1429515"/>
            </a:xfrm>
            <a:prstGeom prst="rect">
              <a:avLst/>
            </a:prstGeom>
          </p:spPr>
        </p:pic>
        <p:sp>
          <p:nvSpPr>
            <p:cNvPr id="68" name="CaixaDeTexto 67">
              <a:extLst>
                <a:ext uri="{FF2B5EF4-FFF2-40B4-BE49-F238E27FC236}">
                  <a16:creationId xmlns="" xmlns:a16="http://schemas.microsoft.com/office/drawing/2014/main" id="{A7E0B654-1D7C-490C-8755-B5E0C9176C40}"/>
                </a:ext>
              </a:extLst>
            </p:cNvPr>
            <p:cNvSpPr txBox="1"/>
            <p:nvPr/>
          </p:nvSpPr>
          <p:spPr>
            <a:xfrm>
              <a:off x="891634" y="24217047"/>
              <a:ext cx="113782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200" b="1" dirty="0">
                  <a:solidFill>
                    <a:srgbClr val="FFFFFF"/>
                  </a:solidFill>
                </a:rPr>
                <a:t>Agradecimentos</a:t>
              </a:r>
            </a:p>
          </p:txBody>
        </p:sp>
      </p:grpSp>
      <p:sp>
        <p:nvSpPr>
          <p:cNvPr id="69" name="Retângulo: Cantos Superiores Arredondados 68">
            <a:extLst>
              <a:ext uri="{FF2B5EF4-FFF2-40B4-BE49-F238E27FC236}">
                <a16:creationId xmlns="" xmlns:a16="http://schemas.microsoft.com/office/drawing/2014/main" id="{111FB638-6F1F-4120-BA03-B10D901EDD29}"/>
              </a:ext>
            </a:extLst>
          </p:cNvPr>
          <p:cNvSpPr/>
          <p:nvPr/>
        </p:nvSpPr>
        <p:spPr>
          <a:xfrm>
            <a:off x="719288" y="15135929"/>
            <a:ext cx="14760000" cy="6467693"/>
          </a:xfrm>
          <a:prstGeom prst="round2SameRect">
            <a:avLst>
              <a:gd name="adj1" fmla="val 0"/>
              <a:gd name="adj2" fmla="val 4613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863600" dist="508000" dir="5400000" sx="95000" sy="95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/>
          <a:lstStyle/>
          <a:p>
            <a:pPr algn="just">
              <a:spcBef>
                <a:spcPts val="1200"/>
              </a:spcBef>
            </a:pP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Insira o conteúdo em uma ou duas colunas. O tamanho mínimo da fonte deverá ser 36pt e o máximo 48pt. Esse espaço deverá conter preferencialmente texto. A caixa de escrita poderá ser redimensionada sem distorcer o título da seção (introdução). Os autores são livres para reorganizar esse conteúdo da forma que comporte melhor o texto. Exemplo em duas colunas.</a:t>
            </a:r>
          </a:p>
        </p:txBody>
      </p:sp>
      <p:grpSp>
        <p:nvGrpSpPr>
          <p:cNvPr id="70" name="Agrupar 69">
            <a:extLst>
              <a:ext uri="{FF2B5EF4-FFF2-40B4-BE49-F238E27FC236}">
                <a16:creationId xmlns="" xmlns:a16="http://schemas.microsoft.com/office/drawing/2014/main" id="{7D813562-8F35-44FA-B952-B90FE812FFE4}"/>
              </a:ext>
            </a:extLst>
          </p:cNvPr>
          <p:cNvGrpSpPr/>
          <p:nvPr/>
        </p:nvGrpSpPr>
        <p:grpSpPr>
          <a:xfrm>
            <a:off x="2410896" y="14421172"/>
            <a:ext cx="11378207" cy="1429515"/>
            <a:chOff x="891634" y="24102454"/>
            <a:chExt cx="11378207" cy="1429515"/>
          </a:xfrm>
        </p:grpSpPr>
        <p:pic>
          <p:nvPicPr>
            <p:cNvPr id="71" name="Imagem 70">
              <a:extLst>
                <a:ext uri="{FF2B5EF4-FFF2-40B4-BE49-F238E27FC236}">
                  <a16:creationId xmlns="" xmlns:a16="http://schemas.microsoft.com/office/drawing/2014/main" id="{FBF2D392-5CE4-4E73-A4EA-0B13DA30B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34" y="24102454"/>
              <a:ext cx="11378207" cy="1429515"/>
            </a:xfrm>
            <a:prstGeom prst="rect">
              <a:avLst/>
            </a:prstGeom>
          </p:spPr>
        </p:pic>
        <p:sp>
          <p:nvSpPr>
            <p:cNvPr id="72" name="CaixaDeTexto 71">
              <a:extLst>
                <a:ext uri="{FF2B5EF4-FFF2-40B4-BE49-F238E27FC236}">
                  <a16:creationId xmlns="" xmlns:a16="http://schemas.microsoft.com/office/drawing/2014/main" id="{FB0E1887-7C8F-458F-96A3-3222543521AD}"/>
                </a:ext>
              </a:extLst>
            </p:cNvPr>
            <p:cNvSpPr txBox="1"/>
            <p:nvPr/>
          </p:nvSpPr>
          <p:spPr>
            <a:xfrm>
              <a:off x="891634" y="24217047"/>
              <a:ext cx="113782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200" b="1" dirty="0">
                  <a:solidFill>
                    <a:srgbClr val="FFFFFF"/>
                  </a:solidFill>
                </a:rPr>
                <a:t>Introdução</a:t>
              </a:r>
            </a:p>
          </p:txBody>
        </p:sp>
      </p:grpSp>
      <p:sp>
        <p:nvSpPr>
          <p:cNvPr id="73" name="Retângulo: Cantos Superiores Arredondados 72">
            <a:extLst>
              <a:ext uri="{FF2B5EF4-FFF2-40B4-BE49-F238E27FC236}">
                <a16:creationId xmlns="" xmlns:a16="http://schemas.microsoft.com/office/drawing/2014/main" id="{043E0648-D212-4184-961D-DE3A05EC55A9}"/>
              </a:ext>
            </a:extLst>
          </p:cNvPr>
          <p:cNvSpPr/>
          <p:nvPr/>
        </p:nvSpPr>
        <p:spPr>
          <a:xfrm>
            <a:off x="16920000" y="15135930"/>
            <a:ext cx="14760000" cy="6453591"/>
          </a:xfrm>
          <a:prstGeom prst="round2SameRect">
            <a:avLst>
              <a:gd name="adj1" fmla="val 0"/>
              <a:gd name="adj2" fmla="val 4613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863600" dist="508000" dir="5400000" sx="95000" sy="95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/>
          <a:lstStyle/>
          <a:p>
            <a:pPr algn="just">
              <a:spcBef>
                <a:spcPts val="1200"/>
              </a:spcBef>
            </a:pP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Insira o conteúdo em uma ou duas colunas. O tamanho mínimo da fonte deverá ser 36pt e o máximo 48pt. Esse espaço poderá conter gráficos, figuras, tabelas ou equações. A caixa de escrita poderá ser redimensionada sem distorcer o título da seção (material e métodos). Os autores são livres para reorganizar esse conteúdo da forma que comporte melhor os dados, figuras e gráficos. Exemplo em duas colunas.</a:t>
            </a:r>
          </a:p>
        </p:txBody>
      </p:sp>
      <p:grpSp>
        <p:nvGrpSpPr>
          <p:cNvPr id="74" name="Agrupar 73">
            <a:extLst>
              <a:ext uri="{FF2B5EF4-FFF2-40B4-BE49-F238E27FC236}">
                <a16:creationId xmlns="" xmlns:a16="http://schemas.microsoft.com/office/drawing/2014/main" id="{D89F39B7-64E9-4B3D-BAE8-FE13EAD4B8FD}"/>
              </a:ext>
            </a:extLst>
          </p:cNvPr>
          <p:cNvGrpSpPr/>
          <p:nvPr/>
        </p:nvGrpSpPr>
        <p:grpSpPr>
          <a:xfrm>
            <a:off x="18309013" y="14300953"/>
            <a:ext cx="11930275" cy="1549734"/>
            <a:chOff x="891634" y="24102454"/>
            <a:chExt cx="11378207" cy="1429515"/>
          </a:xfrm>
        </p:grpSpPr>
        <p:pic>
          <p:nvPicPr>
            <p:cNvPr id="75" name="Imagem 74">
              <a:extLst>
                <a:ext uri="{FF2B5EF4-FFF2-40B4-BE49-F238E27FC236}">
                  <a16:creationId xmlns="" xmlns:a16="http://schemas.microsoft.com/office/drawing/2014/main" id="{3BAB7974-F371-4820-BB93-7DD0DC690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34" y="24102454"/>
              <a:ext cx="11378207" cy="1429515"/>
            </a:xfrm>
            <a:prstGeom prst="rect">
              <a:avLst/>
            </a:prstGeom>
          </p:spPr>
        </p:pic>
        <p:sp>
          <p:nvSpPr>
            <p:cNvPr id="76" name="CaixaDeTexto 75">
              <a:extLst>
                <a:ext uri="{FF2B5EF4-FFF2-40B4-BE49-F238E27FC236}">
                  <a16:creationId xmlns="" xmlns:a16="http://schemas.microsoft.com/office/drawing/2014/main" id="{0D56F1B9-74C8-4EE5-939A-326485C1871E}"/>
                </a:ext>
              </a:extLst>
            </p:cNvPr>
            <p:cNvSpPr txBox="1"/>
            <p:nvPr/>
          </p:nvSpPr>
          <p:spPr>
            <a:xfrm>
              <a:off x="891634" y="24217047"/>
              <a:ext cx="11378207" cy="1107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200" b="1" dirty="0">
                  <a:solidFill>
                    <a:srgbClr val="FFFFFF"/>
                  </a:solidFill>
                </a:rPr>
                <a:t>Material e métodos</a:t>
              </a:r>
            </a:p>
          </p:txBody>
        </p:sp>
      </p:grpSp>
      <p:sp>
        <p:nvSpPr>
          <p:cNvPr id="30" name="Retângulo: Cantos Superiores Arredondados 29">
            <a:extLst>
              <a:ext uri="{FF2B5EF4-FFF2-40B4-BE49-F238E27FC236}">
                <a16:creationId xmlns="" xmlns:a16="http://schemas.microsoft.com/office/drawing/2014/main" id="{81521BE3-7E25-4782-9840-DD95B2576FD1}"/>
              </a:ext>
            </a:extLst>
          </p:cNvPr>
          <p:cNvSpPr/>
          <p:nvPr/>
        </p:nvSpPr>
        <p:spPr>
          <a:xfrm>
            <a:off x="16894150" y="23613095"/>
            <a:ext cx="14760000" cy="9131101"/>
          </a:xfrm>
          <a:prstGeom prst="round2SameRect">
            <a:avLst>
              <a:gd name="adj1" fmla="val 0"/>
              <a:gd name="adj2" fmla="val 4613"/>
            </a:avLst>
          </a:prstGeom>
          <a:gradFill flip="none" rotWithShape="1">
            <a:gsLst>
              <a:gs pos="0">
                <a:srgbClr val="FFFFFF"/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863600" dist="508000" dir="5400000" sx="95000" sy="95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720000" rIns="360000" bIns="360000" rtlCol="0" anchor="t"/>
          <a:lstStyle/>
          <a:p>
            <a:pPr algn="just">
              <a:spcBef>
                <a:spcPts val="1200"/>
              </a:spcBef>
            </a:pPr>
            <a:endParaRPr lang="pt-BR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200"/>
              </a:spcBef>
            </a:pPr>
            <a:r>
              <a:rPr lang="pt-B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Insira o conteúdo em uma ou duas colunas. O tamanho mínimo da fonte deverá ser 36pt e o máximo 48pt. Esse espaço deverá conter preferencialmente texto. A caixa de escrita poderá ser redimensionada sem distorcer o título da seção (Conclusão). Os autores são livres para reorganizar esse conteúdo da forma que comporte melhor o texto. Exemplo em duas colunas.</a:t>
            </a:r>
          </a:p>
        </p:txBody>
      </p:sp>
      <p:grpSp>
        <p:nvGrpSpPr>
          <p:cNvPr id="31" name="Agrupar 30">
            <a:extLst>
              <a:ext uri="{FF2B5EF4-FFF2-40B4-BE49-F238E27FC236}">
                <a16:creationId xmlns="" xmlns:a16="http://schemas.microsoft.com/office/drawing/2014/main" id="{36745940-1769-475A-80D2-66CE84BF0A5C}"/>
              </a:ext>
            </a:extLst>
          </p:cNvPr>
          <p:cNvGrpSpPr/>
          <p:nvPr/>
        </p:nvGrpSpPr>
        <p:grpSpPr>
          <a:xfrm>
            <a:off x="18835231" y="22964955"/>
            <a:ext cx="11378207" cy="1429515"/>
            <a:chOff x="891634" y="24102454"/>
            <a:chExt cx="11378207" cy="1429515"/>
          </a:xfrm>
        </p:grpSpPr>
        <p:pic>
          <p:nvPicPr>
            <p:cNvPr id="32" name="Imagem 31">
              <a:extLst>
                <a:ext uri="{FF2B5EF4-FFF2-40B4-BE49-F238E27FC236}">
                  <a16:creationId xmlns="" xmlns:a16="http://schemas.microsoft.com/office/drawing/2014/main" id="{3D9C0BAE-3E50-45F9-A2EF-AD6324178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34" y="24102454"/>
              <a:ext cx="11378207" cy="1429515"/>
            </a:xfrm>
            <a:prstGeom prst="rect">
              <a:avLst/>
            </a:prstGeom>
          </p:spPr>
        </p:pic>
        <p:sp>
          <p:nvSpPr>
            <p:cNvPr id="33" name="CaixaDeTexto 32">
              <a:extLst>
                <a:ext uri="{FF2B5EF4-FFF2-40B4-BE49-F238E27FC236}">
                  <a16:creationId xmlns="" xmlns:a16="http://schemas.microsoft.com/office/drawing/2014/main" id="{A6558953-D4FF-4405-A5F4-CEB5EC91CEB9}"/>
                </a:ext>
              </a:extLst>
            </p:cNvPr>
            <p:cNvSpPr txBox="1"/>
            <p:nvPr/>
          </p:nvSpPr>
          <p:spPr>
            <a:xfrm>
              <a:off x="891634" y="24217047"/>
              <a:ext cx="113782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200" b="1" dirty="0">
                  <a:solidFill>
                    <a:srgbClr val="FFFFFF"/>
                  </a:solidFill>
                </a:rPr>
                <a:t>Conclusão</a:t>
              </a:r>
            </a:p>
          </p:txBody>
        </p:sp>
      </p:grpSp>
      <p:pic>
        <p:nvPicPr>
          <p:cNvPr id="1028" name="Picture 4" descr="https://lh3.googleusercontent.com/spLC4Bci5xT2qa8zFHH2o1fJa3s6hzemGY1rOqU9CSqdX89NR5IaNS2XAtpku648Q6wPN_FQjR3zSNuhxcd_uyueKffq9VOoJxOaK5reD0Pebbsw6IA3EkAJP3xhFxL_lHyUkQjzfll1GzuEOeXWytySCk6l-3v_rJU7BM6LGRKQ9Tb9zYC7cNreX_J4CBb000cS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416" y="40749995"/>
            <a:ext cx="7755013" cy="233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lh3.googleusercontent.com/o4HSPpl04HhmytXhx4HDna5pYjaDRnPRzXCbvhjHfG3yBqXX2iDCe-Gf_L03XRyYss6mWk6WNrGwWszEJ-6zVZw-PqeBBi7TXOaAcRJ6Jv481aqO5iHPfwlIsOkqPNI-PnXXQlz4Xe7DnoGXw-AE9Rapj0cqe5YT4O4HIoBsUJUPFWbnzHwaWtKBdwUcB8_M1Z97"/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883" y="40807363"/>
            <a:ext cx="5710595" cy="227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3239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590550"/>
            <a:ext cx="323992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pSp>
        <p:nvGrpSpPr>
          <p:cNvPr id="47" name="Agrupar 65">
            <a:extLst>
              <a:ext uri="{FF2B5EF4-FFF2-40B4-BE49-F238E27FC236}">
                <a16:creationId xmlns="" xmlns:a16="http://schemas.microsoft.com/office/drawing/2014/main" id="{E1D1A7FC-E9DE-425B-8F53-B128D62F74E3}"/>
              </a:ext>
            </a:extLst>
          </p:cNvPr>
          <p:cNvGrpSpPr/>
          <p:nvPr/>
        </p:nvGrpSpPr>
        <p:grpSpPr>
          <a:xfrm>
            <a:off x="719288" y="40207604"/>
            <a:ext cx="5354941" cy="1299626"/>
            <a:chOff x="891634" y="24102454"/>
            <a:chExt cx="11378207" cy="1429515"/>
          </a:xfrm>
        </p:grpSpPr>
        <p:pic>
          <p:nvPicPr>
            <p:cNvPr id="49" name="Imagem 48">
              <a:extLst>
                <a:ext uri="{FF2B5EF4-FFF2-40B4-BE49-F238E27FC236}">
                  <a16:creationId xmlns="" xmlns:a16="http://schemas.microsoft.com/office/drawing/2014/main" id="{14DA3EC9-CDB8-4E27-BA12-F52E16E1B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34" y="24102454"/>
              <a:ext cx="11378207" cy="1429515"/>
            </a:xfrm>
            <a:prstGeom prst="rect">
              <a:avLst/>
            </a:prstGeom>
          </p:spPr>
        </p:pic>
        <p:sp>
          <p:nvSpPr>
            <p:cNvPr id="50" name="CaixaDeTexto 49">
              <a:extLst>
                <a:ext uri="{FF2B5EF4-FFF2-40B4-BE49-F238E27FC236}">
                  <a16:creationId xmlns="" xmlns:a16="http://schemas.microsoft.com/office/drawing/2014/main" id="{A7E0B654-1D7C-490C-8755-B5E0C9176C40}"/>
                </a:ext>
              </a:extLst>
            </p:cNvPr>
            <p:cNvSpPr txBox="1"/>
            <p:nvPr/>
          </p:nvSpPr>
          <p:spPr>
            <a:xfrm>
              <a:off x="891634" y="24217047"/>
              <a:ext cx="113782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7200" b="1" dirty="0" smtClean="0">
                  <a:solidFill>
                    <a:srgbClr val="FFFFFF"/>
                  </a:solidFill>
                </a:rPr>
                <a:t>Realização:</a:t>
              </a:r>
              <a:endParaRPr lang="pt-BR" sz="7200" b="1" dirty="0">
                <a:solidFill>
                  <a:srgbClr val="FFFFFF"/>
                </a:solidFill>
              </a:endParaRP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59" y="-975248"/>
            <a:ext cx="8566343" cy="856634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28" b="31715"/>
          <a:stretch/>
        </p:blipFill>
        <p:spPr>
          <a:xfrm>
            <a:off x="7153347" y="1951441"/>
            <a:ext cx="18017878" cy="364647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90" y="282329"/>
            <a:ext cx="3774681" cy="377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42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397</Words>
  <Application>Microsoft Office PowerPoint</Application>
  <PresentationFormat>Personalizar</PresentationFormat>
  <Paragraphs>21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Alisson</dc:creator>
  <cp:lastModifiedBy>Breno Eduardo</cp:lastModifiedBy>
  <cp:revision>19</cp:revision>
  <dcterms:created xsi:type="dcterms:W3CDTF">2021-07-21T01:22:34Z</dcterms:created>
  <dcterms:modified xsi:type="dcterms:W3CDTF">2022-09-22T17:32:41Z</dcterms:modified>
</cp:coreProperties>
</file>