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A195-5700-4FB4-8226-3C4602D5C2E9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3D8E8-2595-4EB4-B4DE-28413BFBBC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12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3D8E8-2595-4EB4-B4DE-28413BFBBCA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971F-4C41-4C08-AF59-D97E536463C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1E47-87F5-43F2-BBD7-238AC50F9A0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1E44-6883-4A00-B5A1-1FFA5615B880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1853-21DB-4DDB-8D1B-342B60B2BDE5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1735-F6AB-477D-AEE7-E2B4011ADE6D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FCE-2E10-409D-B30E-048CCD286E1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6E8A-0256-4048-9032-ACEC37AE9AD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D03-A9E1-41F8-AB5A-165CD28BC29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F87-C777-4230-B220-4B8E5059640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637B-C20E-47F2-928A-1CEBE2DEF5FA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C90-599E-4FE4-A049-276AB49663D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B04-C16D-48FF-B71A-85CC4738AE0B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9F70-70C8-45DE-99B2-D2F84FD57DB2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00DE-193E-4293-B4DC-221C3A773C50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2DB1-CD9A-4D8B-88D1-59612DB4E6D7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8A37-000F-4BDE-ADFE-3F2A75914F42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60000" r="20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D972-882A-4B13-9257-3B064633468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6000" t="1000" r="25000" b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909359"/>
            <a:ext cx="7766936" cy="1646302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782220"/>
            <a:ext cx="7766936" cy="1096899"/>
          </a:xfrm>
        </p:spPr>
        <p:txBody>
          <a:bodyPr/>
          <a:lstStyle/>
          <a:p>
            <a:r>
              <a:rPr lang="pt-BR" dirty="0"/>
              <a:t>NOME DOS AUTORES E RESPECTIVAS INSTITUIÇÕES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Eixo</a:t>
            </a:r>
            <a:r>
              <a:rPr lang="en-US" dirty="0"/>
              <a:t>: </a:t>
            </a:r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conhecimento</a:t>
            </a:r>
            <a:r>
              <a:rPr lang="en-US" dirty="0"/>
              <a:t> para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aprovado</a:t>
            </a:r>
            <a:r>
              <a:rPr lang="en-US" dirty="0"/>
              <a:t> o </a:t>
            </a:r>
            <a:r>
              <a:rPr lang="en-US" dirty="0" err="1"/>
              <a:t>trabalho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611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210BFC0-70C9-407B-9ADB-AD7BD693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287460BE-EB2B-48FE-973F-911F18D1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2B4B9FFE-614E-4913-802F-C1884A2C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37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7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5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9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57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32</Words>
  <Application>Microsoft Office PowerPoint</Application>
  <PresentationFormat>Widescreen</PresentationFormat>
  <Paragraphs>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Facetado</vt:lpstr>
      <vt:lpstr>TÍTULO DO TRABALHO</vt:lpstr>
      <vt:lpstr>Introdução</vt:lpstr>
      <vt:lpstr>Desenvolvimento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Lélia Nascimento</dc:creator>
  <cp:lastModifiedBy>Lélia Nascimento</cp:lastModifiedBy>
  <cp:revision>6</cp:revision>
  <dcterms:created xsi:type="dcterms:W3CDTF">2020-11-04T23:43:51Z</dcterms:created>
  <dcterms:modified xsi:type="dcterms:W3CDTF">2020-11-05T21:48:02Z</dcterms:modified>
</cp:coreProperties>
</file>