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000200" cy="34199513"/>
  <p:notesSz cx="6858000" cy="9144000"/>
  <p:defaultTextStyle>
    <a:defPPr>
      <a:defRPr lang="pt-BR"/>
    </a:defPPr>
    <a:lvl1pPr marL="0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1pPr>
    <a:lvl2pPr marL="1748036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2pPr>
    <a:lvl3pPr marL="3496072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3pPr>
    <a:lvl4pPr marL="5244108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4pPr>
    <a:lvl5pPr marL="6992144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5pPr>
    <a:lvl6pPr marL="8740180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6pPr>
    <a:lvl7pPr marL="10488216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7pPr>
    <a:lvl8pPr marL="12236253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8pPr>
    <a:lvl9pPr marL="13984288" algn="l" defTabSz="3496072" rtl="0" eaLnBrk="1" latinLnBrk="0" hangingPunct="1">
      <a:defRPr sz="687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772" userDrawn="1">
          <p15:clr>
            <a:srgbClr val="A4A3A4"/>
          </p15:clr>
        </p15:guide>
        <p15:guide id="2" pos="85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4CE"/>
    <a:srgbClr val="A2A4CE"/>
    <a:srgbClr val="FBFBFB"/>
    <a:srgbClr val="9C9FCC"/>
    <a:srgbClr val="4D669E"/>
    <a:srgbClr val="1F3F86"/>
    <a:srgbClr val="29478B"/>
    <a:srgbClr val="1D3D84"/>
    <a:srgbClr val="10337F"/>
    <a:srgbClr val="A63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2142" y="-72"/>
      </p:cViewPr>
      <p:guideLst>
        <p:guide orient="horz" pos="10772"/>
        <p:guide pos="85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365A3-734E-4940-B639-93822C60FD97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76450" y="685800"/>
            <a:ext cx="27051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693D2-1209-4C82-94AF-55A42AE1DEA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23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1pPr>
    <a:lvl2pPr marL="1748036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2pPr>
    <a:lvl3pPr marL="3496072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3pPr>
    <a:lvl4pPr marL="5244108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4pPr>
    <a:lvl5pPr marL="6992144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5pPr>
    <a:lvl6pPr marL="8740180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6pPr>
    <a:lvl7pPr marL="10488216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7pPr>
    <a:lvl8pPr marL="12236253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8pPr>
    <a:lvl9pPr marL="13984288" algn="l" defTabSz="3496072" rtl="0" eaLnBrk="1" latinLnBrk="0" hangingPunct="1">
      <a:defRPr sz="46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076450" y="685800"/>
            <a:ext cx="27051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693D2-1209-4C82-94AF-55A42AE1DEA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854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25019" y="10624017"/>
            <a:ext cx="22950170" cy="733073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50033" y="19379727"/>
            <a:ext cx="18900141" cy="8739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10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20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3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4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550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261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971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68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753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087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9575146" y="1369569"/>
            <a:ext cx="6075045" cy="2918041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350013" y="1369569"/>
            <a:ext cx="17775131" cy="2918041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3986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877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2830" y="21976359"/>
            <a:ext cx="22950170" cy="6792404"/>
          </a:xfrm>
        </p:spPr>
        <p:txBody>
          <a:bodyPr anchor="t"/>
          <a:lstStyle>
            <a:lvl1pPr algn="l">
              <a:defRPr sz="14962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132830" y="14495215"/>
            <a:ext cx="22950170" cy="7481141"/>
          </a:xfrm>
        </p:spPr>
        <p:txBody>
          <a:bodyPr anchor="b"/>
          <a:lstStyle>
            <a:lvl1pPr marL="0" indent="0">
              <a:buNone/>
              <a:defRPr sz="7520">
                <a:solidFill>
                  <a:schemeClr val="tx1">
                    <a:tint val="75000"/>
                  </a:schemeClr>
                </a:solidFill>
              </a:defRPr>
            </a:lvl1pPr>
            <a:lvl2pPr marL="1710186" indent="0">
              <a:buNone/>
              <a:defRPr sz="6728">
                <a:solidFill>
                  <a:schemeClr val="tx1">
                    <a:tint val="75000"/>
                  </a:schemeClr>
                </a:solidFill>
              </a:defRPr>
            </a:lvl2pPr>
            <a:lvl3pPr marL="3420373" indent="0">
              <a:buNone/>
              <a:defRPr sz="6017">
                <a:solidFill>
                  <a:schemeClr val="tx1">
                    <a:tint val="75000"/>
                  </a:schemeClr>
                </a:solidFill>
              </a:defRPr>
            </a:lvl3pPr>
            <a:lvl4pPr marL="5130560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4pPr>
            <a:lvl5pPr marL="6840747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5pPr>
            <a:lvl6pPr marL="8550933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6pPr>
            <a:lvl7pPr marL="10261120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7pPr>
            <a:lvl8pPr marL="11971307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8pPr>
            <a:lvl9pPr marL="13681494" indent="0">
              <a:buNone/>
              <a:defRPr sz="5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25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50012" y="7979889"/>
            <a:ext cx="11925088" cy="22570098"/>
          </a:xfrm>
        </p:spPr>
        <p:txBody>
          <a:bodyPr/>
          <a:lstStyle>
            <a:lvl1pPr>
              <a:defRPr sz="10449"/>
            </a:lvl1pPr>
            <a:lvl2pPr>
              <a:defRPr sz="8945"/>
            </a:lvl2pPr>
            <a:lvl3pPr>
              <a:defRPr sz="7520"/>
            </a:lvl3pPr>
            <a:lvl4pPr>
              <a:defRPr sz="6728"/>
            </a:lvl4pPr>
            <a:lvl5pPr>
              <a:defRPr sz="6728"/>
            </a:lvl5pPr>
            <a:lvl6pPr>
              <a:defRPr sz="6728"/>
            </a:lvl6pPr>
            <a:lvl7pPr>
              <a:defRPr sz="6728"/>
            </a:lvl7pPr>
            <a:lvl8pPr>
              <a:defRPr sz="6728"/>
            </a:lvl8pPr>
            <a:lvl9pPr>
              <a:defRPr sz="672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725103" y="7979889"/>
            <a:ext cx="11925088" cy="22570098"/>
          </a:xfrm>
        </p:spPr>
        <p:txBody>
          <a:bodyPr/>
          <a:lstStyle>
            <a:lvl1pPr>
              <a:defRPr sz="10449"/>
            </a:lvl1pPr>
            <a:lvl2pPr>
              <a:defRPr sz="8945"/>
            </a:lvl2pPr>
            <a:lvl3pPr>
              <a:defRPr sz="7520"/>
            </a:lvl3pPr>
            <a:lvl4pPr>
              <a:defRPr sz="6728"/>
            </a:lvl4pPr>
            <a:lvl5pPr>
              <a:defRPr sz="6728"/>
            </a:lvl5pPr>
            <a:lvl6pPr>
              <a:defRPr sz="6728"/>
            </a:lvl6pPr>
            <a:lvl7pPr>
              <a:defRPr sz="6728"/>
            </a:lvl7pPr>
            <a:lvl8pPr>
              <a:defRPr sz="6728"/>
            </a:lvl8pPr>
            <a:lvl9pPr>
              <a:defRPr sz="6728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244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50013" y="7655310"/>
            <a:ext cx="11929777" cy="3190370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10186" indent="0">
              <a:buNone/>
              <a:defRPr sz="7520" b="1"/>
            </a:lvl2pPr>
            <a:lvl3pPr marL="3420373" indent="0">
              <a:buNone/>
              <a:defRPr sz="6728" b="1"/>
            </a:lvl3pPr>
            <a:lvl4pPr marL="5130560" indent="0">
              <a:buNone/>
              <a:defRPr sz="6017" b="1"/>
            </a:lvl4pPr>
            <a:lvl5pPr marL="6840747" indent="0">
              <a:buNone/>
              <a:defRPr sz="6017" b="1"/>
            </a:lvl5pPr>
            <a:lvl6pPr marL="8550933" indent="0">
              <a:buNone/>
              <a:defRPr sz="6017" b="1"/>
            </a:lvl6pPr>
            <a:lvl7pPr marL="10261120" indent="0">
              <a:buNone/>
              <a:defRPr sz="6017" b="1"/>
            </a:lvl7pPr>
            <a:lvl8pPr marL="11971307" indent="0">
              <a:buNone/>
              <a:defRPr sz="6017" b="1"/>
            </a:lvl8pPr>
            <a:lvl9pPr marL="13681494" indent="0">
              <a:buNone/>
              <a:defRPr sz="601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350013" y="10845681"/>
            <a:ext cx="11929777" cy="19704305"/>
          </a:xfrm>
        </p:spPr>
        <p:txBody>
          <a:bodyPr/>
          <a:lstStyle>
            <a:lvl1pPr>
              <a:defRPr sz="8945"/>
            </a:lvl1pPr>
            <a:lvl2pPr>
              <a:defRPr sz="7520"/>
            </a:lvl2pPr>
            <a:lvl3pPr>
              <a:defRPr sz="6728"/>
            </a:lvl3pPr>
            <a:lvl4pPr>
              <a:defRPr sz="6017"/>
            </a:lvl4pPr>
            <a:lvl5pPr>
              <a:defRPr sz="6017"/>
            </a:lvl5pPr>
            <a:lvl6pPr>
              <a:defRPr sz="6017"/>
            </a:lvl6pPr>
            <a:lvl7pPr>
              <a:defRPr sz="6017"/>
            </a:lvl7pPr>
            <a:lvl8pPr>
              <a:defRPr sz="6017"/>
            </a:lvl8pPr>
            <a:lvl9pPr>
              <a:defRPr sz="601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3715731" y="7655310"/>
            <a:ext cx="11934463" cy="3190370"/>
          </a:xfrm>
        </p:spPr>
        <p:txBody>
          <a:bodyPr anchor="b"/>
          <a:lstStyle>
            <a:lvl1pPr marL="0" indent="0">
              <a:buNone/>
              <a:defRPr sz="8945" b="1"/>
            </a:lvl1pPr>
            <a:lvl2pPr marL="1710186" indent="0">
              <a:buNone/>
              <a:defRPr sz="7520" b="1"/>
            </a:lvl2pPr>
            <a:lvl3pPr marL="3420373" indent="0">
              <a:buNone/>
              <a:defRPr sz="6728" b="1"/>
            </a:lvl3pPr>
            <a:lvl4pPr marL="5130560" indent="0">
              <a:buNone/>
              <a:defRPr sz="6017" b="1"/>
            </a:lvl4pPr>
            <a:lvl5pPr marL="6840747" indent="0">
              <a:buNone/>
              <a:defRPr sz="6017" b="1"/>
            </a:lvl5pPr>
            <a:lvl6pPr marL="8550933" indent="0">
              <a:buNone/>
              <a:defRPr sz="6017" b="1"/>
            </a:lvl6pPr>
            <a:lvl7pPr marL="10261120" indent="0">
              <a:buNone/>
              <a:defRPr sz="6017" b="1"/>
            </a:lvl7pPr>
            <a:lvl8pPr marL="11971307" indent="0">
              <a:buNone/>
              <a:defRPr sz="6017" b="1"/>
            </a:lvl8pPr>
            <a:lvl9pPr marL="13681494" indent="0">
              <a:buNone/>
              <a:defRPr sz="6017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3715731" y="10845681"/>
            <a:ext cx="11934463" cy="19704305"/>
          </a:xfrm>
        </p:spPr>
        <p:txBody>
          <a:bodyPr/>
          <a:lstStyle>
            <a:lvl1pPr>
              <a:defRPr sz="8945"/>
            </a:lvl1pPr>
            <a:lvl2pPr>
              <a:defRPr sz="7520"/>
            </a:lvl2pPr>
            <a:lvl3pPr>
              <a:defRPr sz="6728"/>
            </a:lvl3pPr>
            <a:lvl4pPr>
              <a:defRPr sz="6017"/>
            </a:lvl4pPr>
            <a:lvl5pPr>
              <a:defRPr sz="6017"/>
            </a:lvl5pPr>
            <a:lvl6pPr>
              <a:defRPr sz="6017"/>
            </a:lvl6pPr>
            <a:lvl7pPr>
              <a:defRPr sz="6017"/>
            </a:lvl7pPr>
            <a:lvl8pPr>
              <a:defRPr sz="6017"/>
            </a:lvl8pPr>
            <a:lvl9pPr>
              <a:defRPr sz="6017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5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926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1517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0011" y="1361650"/>
            <a:ext cx="8882880" cy="5794917"/>
          </a:xfrm>
        </p:spPr>
        <p:txBody>
          <a:bodyPr anchor="b"/>
          <a:lstStyle>
            <a:lvl1pPr algn="l">
              <a:defRPr sz="7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56328" y="1361652"/>
            <a:ext cx="15093862" cy="29188337"/>
          </a:xfrm>
        </p:spPr>
        <p:txBody>
          <a:bodyPr/>
          <a:lstStyle>
            <a:lvl1pPr>
              <a:defRPr sz="11954"/>
            </a:lvl1pPr>
            <a:lvl2pPr>
              <a:defRPr sz="10449"/>
            </a:lvl2pPr>
            <a:lvl3pPr>
              <a:defRPr sz="8945"/>
            </a:lvl3pPr>
            <a:lvl4pPr>
              <a:defRPr sz="7520"/>
            </a:lvl4pPr>
            <a:lvl5pPr>
              <a:defRPr sz="7520"/>
            </a:lvl5pPr>
            <a:lvl6pPr>
              <a:defRPr sz="7520"/>
            </a:lvl6pPr>
            <a:lvl7pPr>
              <a:defRPr sz="7520"/>
            </a:lvl7pPr>
            <a:lvl8pPr>
              <a:defRPr sz="7520"/>
            </a:lvl8pPr>
            <a:lvl9pPr>
              <a:defRPr sz="752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50011" y="7156571"/>
            <a:ext cx="8882880" cy="23393419"/>
          </a:xfrm>
        </p:spPr>
        <p:txBody>
          <a:bodyPr/>
          <a:lstStyle>
            <a:lvl1pPr marL="0" indent="0">
              <a:buNone/>
              <a:defRPr sz="5224"/>
            </a:lvl1pPr>
            <a:lvl2pPr marL="1710186" indent="0">
              <a:buNone/>
              <a:defRPr sz="4513"/>
            </a:lvl2pPr>
            <a:lvl3pPr marL="3420373" indent="0">
              <a:buNone/>
              <a:defRPr sz="3721"/>
            </a:lvl3pPr>
            <a:lvl4pPr marL="5130560" indent="0">
              <a:buNone/>
              <a:defRPr sz="3404"/>
            </a:lvl4pPr>
            <a:lvl5pPr marL="6840747" indent="0">
              <a:buNone/>
              <a:defRPr sz="3404"/>
            </a:lvl5pPr>
            <a:lvl6pPr marL="8550933" indent="0">
              <a:buNone/>
              <a:defRPr sz="3404"/>
            </a:lvl6pPr>
            <a:lvl7pPr marL="10261120" indent="0">
              <a:buNone/>
              <a:defRPr sz="3404"/>
            </a:lvl7pPr>
            <a:lvl8pPr marL="11971307" indent="0">
              <a:buNone/>
              <a:defRPr sz="3404"/>
            </a:lvl8pPr>
            <a:lvl9pPr marL="13681494" indent="0">
              <a:buNone/>
              <a:defRPr sz="340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18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229" y="23939662"/>
            <a:ext cx="16200120" cy="2826212"/>
          </a:xfrm>
        </p:spPr>
        <p:txBody>
          <a:bodyPr anchor="b"/>
          <a:lstStyle>
            <a:lvl1pPr algn="l">
              <a:defRPr sz="752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292229" y="3055791"/>
            <a:ext cx="16200120" cy="20519708"/>
          </a:xfrm>
        </p:spPr>
        <p:txBody>
          <a:bodyPr/>
          <a:lstStyle>
            <a:lvl1pPr marL="0" indent="0">
              <a:buNone/>
              <a:defRPr sz="11954"/>
            </a:lvl1pPr>
            <a:lvl2pPr marL="1710186" indent="0">
              <a:buNone/>
              <a:defRPr sz="10449"/>
            </a:lvl2pPr>
            <a:lvl3pPr marL="3420373" indent="0">
              <a:buNone/>
              <a:defRPr sz="8945"/>
            </a:lvl3pPr>
            <a:lvl4pPr marL="5130560" indent="0">
              <a:buNone/>
              <a:defRPr sz="7520"/>
            </a:lvl4pPr>
            <a:lvl5pPr marL="6840747" indent="0">
              <a:buNone/>
              <a:defRPr sz="7520"/>
            </a:lvl5pPr>
            <a:lvl6pPr marL="8550933" indent="0">
              <a:buNone/>
              <a:defRPr sz="7520"/>
            </a:lvl6pPr>
            <a:lvl7pPr marL="10261120" indent="0">
              <a:buNone/>
              <a:defRPr sz="7520"/>
            </a:lvl7pPr>
            <a:lvl8pPr marL="11971307" indent="0">
              <a:buNone/>
              <a:defRPr sz="7520"/>
            </a:lvl8pPr>
            <a:lvl9pPr marL="13681494" indent="0">
              <a:buNone/>
              <a:defRPr sz="752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292229" y="26765871"/>
            <a:ext cx="16200120" cy="4013690"/>
          </a:xfrm>
        </p:spPr>
        <p:txBody>
          <a:bodyPr/>
          <a:lstStyle>
            <a:lvl1pPr marL="0" indent="0">
              <a:buNone/>
              <a:defRPr sz="5224"/>
            </a:lvl1pPr>
            <a:lvl2pPr marL="1710186" indent="0">
              <a:buNone/>
              <a:defRPr sz="4513"/>
            </a:lvl2pPr>
            <a:lvl3pPr marL="3420373" indent="0">
              <a:buNone/>
              <a:defRPr sz="3721"/>
            </a:lvl3pPr>
            <a:lvl4pPr marL="5130560" indent="0">
              <a:buNone/>
              <a:defRPr sz="3404"/>
            </a:lvl4pPr>
            <a:lvl5pPr marL="6840747" indent="0">
              <a:buNone/>
              <a:defRPr sz="3404"/>
            </a:lvl5pPr>
            <a:lvl6pPr marL="8550933" indent="0">
              <a:buNone/>
              <a:defRPr sz="3404"/>
            </a:lvl6pPr>
            <a:lvl7pPr marL="10261120" indent="0">
              <a:buNone/>
              <a:defRPr sz="3404"/>
            </a:lvl7pPr>
            <a:lvl8pPr marL="11971307" indent="0">
              <a:buNone/>
              <a:defRPr sz="3404"/>
            </a:lvl8pPr>
            <a:lvl9pPr marL="13681494" indent="0">
              <a:buNone/>
              <a:defRPr sz="3404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66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350010" y="1369567"/>
            <a:ext cx="24300181" cy="5699918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50010" y="7979889"/>
            <a:ext cx="24300181" cy="22570098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350012" y="31697885"/>
            <a:ext cx="6300046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37DB-6C3F-4040-B978-90458B67DCBB}" type="datetimeFigureOut">
              <a:rPr lang="pt-BR" smtClean="0"/>
              <a:t>14/02/2020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225069" y="31697885"/>
            <a:ext cx="8550063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9350145" y="31697885"/>
            <a:ext cx="6300046" cy="182080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45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C40C5-F2DF-499F-9765-A3C90E382EE8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19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0373" rtl="0" eaLnBrk="1" latinLnBrk="0" hangingPunct="1">
        <a:spcBef>
          <a:spcPct val="0"/>
        </a:spcBef>
        <a:buNone/>
        <a:defRPr sz="164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2640" indent="-1282640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1954" kern="1200">
          <a:solidFill>
            <a:schemeClr val="tx1"/>
          </a:solidFill>
          <a:latin typeface="+mn-lt"/>
          <a:ea typeface="+mn-ea"/>
          <a:cs typeface="+mn-cs"/>
        </a:defRPr>
      </a:lvl1pPr>
      <a:lvl2pPr marL="2779054" indent="-1068868" algn="l" defTabSz="3420373" rtl="0" eaLnBrk="1" latinLnBrk="0" hangingPunct="1">
        <a:spcBef>
          <a:spcPct val="20000"/>
        </a:spcBef>
        <a:buFont typeface="Arial" panose="020B0604020202020204" pitchFamily="34" charset="0"/>
        <a:buChar char="–"/>
        <a:defRPr sz="10449" kern="1200">
          <a:solidFill>
            <a:schemeClr val="tx1"/>
          </a:solidFill>
          <a:latin typeface="+mn-lt"/>
          <a:ea typeface="+mn-ea"/>
          <a:cs typeface="+mn-cs"/>
        </a:defRPr>
      </a:lvl2pPr>
      <a:lvl3pPr marL="4275466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8945" kern="1200">
          <a:solidFill>
            <a:schemeClr val="tx1"/>
          </a:solidFill>
          <a:latin typeface="+mn-lt"/>
          <a:ea typeface="+mn-ea"/>
          <a:cs typeface="+mn-cs"/>
        </a:defRPr>
      </a:lvl3pPr>
      <a:lvl4pPr marL="5985653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–"/>
        <a:defRPr sz="7520" kern="1200">
          <a:solidFill>
            <a:schemeClr val="tx1"/>
          </a:solidFill>
          <a:latin typeface="+mn-lt"/>
          <a:ea typeface="+mn-ea"/>
          <a:cs typeface="+mn-cs"/>
        </a:defRPr>
      </a:lvl4pPr>
      <a:lvl5pPr marL="7695840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»"/>
        <a:defRPr sz="7520" kern="1200">
          <a:solidFill>
            <a:schemeClr val="tx1"/>
          </a:solidFill>
          <a:latin typeface="+mn-lt"/>
          <a:ea typeface="+mn-ea"/>
          <a:cs typeface="+mn-cs"/>
        </a:defRPr>
      </a:lvl5pPr>
      <a:lvl6pPr marL="9406027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6pPr>
      <a:lvl7pPr marL="11116213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7pPr>
      <a:lvl8pPr marL="12826400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8pPr>
      <a:lvl9pPr marL="14536587" indent="-855093" algn="l" defTabSz="3420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7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1pPr>
      <a:lvl2pPr marL="1710186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2pPr>
      <a:lvl3pPr marL="3420373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3pPr>
      <a:lvl4pPr marL="513056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4pPr>
      <a:lvl5pPr marL="6840747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5pPr>
      <a:lvl6pPr marL="8550933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6pPr>
      <a:lvl7pPr marL="10261120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7pPr>
      <a:lvl8pPr marL="11971307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8pPr>
      <a:lvl9pPr marL="13681494" algn="l" defTabSz="3420373" rtl="0" eaLnBrk="1" latinLnBrk="0" hangingPunct="1">
        <a:defRPr sz="6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0630" y="4176522"/>
            <a:ext cx="24836182" cy="2624731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defTabSz="3419072">
              <a:defRPr/>
            </a:pPr>
            <a:r>
              <a:rPr lang="pt-BR" sz="7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TÍTULO</a:t>
            </a:r>
            <a:endParaRPr lang="en-US" sz="7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110630" y="9803017"/>
            <a:ext cx="11362205" cy="384326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/>
          <a:p>
            <a:pPr algn="just" defTabSz="3419072">
              <a:defRPr/>
            </a:pPr>
            <a:r>
              <a:rPr lang="pt-BR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Introdução</a:t>
            </a:r>
          </a:p>
          <a:p>
            <a:pPr algn="just" defTabSz="3419072"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906812" y="7062224"/>
            <a:ext cx="22636442" cy="190062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41995" tIns="170997" rIns="341995" bIns="170997" anchor="ctr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ctr" eaLnBrk="1" hangingPunct="1"/>
            <a:r>
              <a:rPr lang="pt-BR" altLang="pt-BR" sz="5000" b="1" dirty="0">
                <a:latin typeface="Arial" panose="020B0604020202020204" pitchFamily="34" charset="0"/>
                <a:cs typeface="Arial" pitchFamily="34" charset="0"/>
              </a:rPr>
              <a:t>Autor</a:t>
            </a:r>
            <a:r>
              <a:rPr lang="pt-BR" altLang="pt-BR" sz="50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; 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 Autor</a:t>
            </a:r>
            <a:r>
              <a:rPr lang="pt-BR" altLang="pt-BR" sz="5000" b="1" baseline="30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pt-BR" altLang="pt-BR" sz="5000" b="1" dirty="0" smtClean="0">
                <a:latin typeface="Arial" pitchFamily="34" charset="0"/>
                <a:cs typeface="Arial" pitchFamily="34" charset="0"/>
              </a:rPr>
              <a:t>;</a:t>
            </a:r>
            <a:endParaRPr lang="pt-BR" altLang="pt-BR" sz="5000" b="1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pt-BR" altLang="pt-BR" sz="2600" dirty="0" smtClean="0">
                <a:latin typeface="Arial" pitchFamily="34" charset="0"/>
                <a:cs typeface="Arial" pitchFamily="34" charset="0"/>
              </a:rPr>
              <a:t>¹Instituição – Discente, e-mail</a:t>
            </a:r>
          </a:p>
          <a:p>
            <a:pPr algn="ctr" eaLnBrk="1" hangingPunct="1"/>
            <a:r>
              <a:rPr lang="pt-BR" altLang="pt-BR" sz="2600" dirty="0" smtClean="0">
                <a:latin typeface="Arial" pitchFamily="34" charset="0"/>
                <a:cs typeface="Arial" pitchFamily="34" charset="0"/>
              </a:rPr>
              <a:t>² Instituição – Orientador, e-mail</a:t>
            </a:r>
            <a:endParaRPr lang="pt-BR" alt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1110629" y="18099028"/>
            <a:ext cx="11362339" cy="674574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Resultados e discussão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800" dirty="0">
                <a:latin typeface="Arial" pitchFamily="34" charset="0"/>
                <a:cs typeface="Arial" pitchFamily="34" charset="0"/>
              </a:rPr>
              <a:t>Texto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415968" y="25747187"/>
            <a:ext cx="24541516" cy="2729833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1pPr>
            <a:lvl2pPr marL="742950" indent="-28575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2pPr>
            <a:lvl3pPr marL="11430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3pPr>
            <a:lvl4pPr marL="16002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4pPr>
            <a:lvl5pPr marL="2057400" indent="-228600" eaLnBrk="0" hangingPunct="0"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5pPr>
            <a:lvl6pPr marL="25146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6pPr>
            <a:lvl7pPr marL="29718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7pPr>
            <a:lvl8pPr marL="34290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8pPr>
            <a:lvl9pPr marL="3886200" indent="-228600" defTabSz="2159000" eaLnBrk="0" fontAlgn="base" hangingPunct="0">
              <a:spcBef>
                <a:spcPct val="0"/>
              </a:spcBef>
              <a:spcAft>
                <a:spcPct val="0"/>
              </a:spcAft>
              <a:defRPr sz="8500">
                <a:solidFill>
                  <a:schemeClr val="tx1"/>
                </a:solidFill>
                <a:latin typeface="Calibri" pitchFamily="34" charset="0"/>
                <a:ea typeface="Geneva" pitchFamily="12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5000" b="1" dirty="0">
                <a:latin typeface="Arial" pitchFamily="34" charset="0"/>
                <a:cs typeface="Arial" pitchFamily="34" charset="0"/>
              </a:rPr>
              <a:t>Conclusões</a:t>
            </a:r>
          </a:p>
          <a:p>
            <a:pPr algn="just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altLang="pt-BR" sz="2800" dirty="0">
                <a:latin typeface="Arial" pitchFamily="34" charset="0"/>
                <a:cs typeface="Arial" pitchFamily="34" charset="0"/>
              </a:rPr>
              <a:t>Texto</a:t>
            </a:r>
            <a:endParaRPr lang="en-US" alt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110630" y="28837060"/>
            <a:ext cx="11312926" cy="466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just"/>
            <a:r>
              <a:rPr lang="pt-BR" altLang="pt-BR" sz="5278" b="1" dirty="0">
                <a:latin typeface="Arial" pitchFamily="34" charset="0"/>
                <a:cs typeface="Arial" pitchFamily="34" charset="0"/>
              </a:rPr>
              <a:t>Referências</a:t>
            </a:r>
          </a:p>
          <a:p>
            <a:pPr algn="just"/>
            <a:r>
              <a:rPr lang="pt-BR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Texto</a:t>
            </a:r>
          </a:p>
        </p:txBody>
      </p:sp>
      <p:sp>
        <p:nvSpPr>
          <p:cNvPr id="34" name="Subtitle 2"/>
          <p:cNvSpPr txBox="1">
            <a:spLocks/>
          </p:cNvSpPr>
          <p:nvPr/>
        </p:nvSpPr>
        <p:spPr>
          <a:xfrm>
            <a:off x="1110629" y="13951020"/>
            <a:ext cx="11362206" cy="3843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rmAutofit/>
          </a:bodyPr>
          <a:lstStyle>
            <a:lvl1pPr marL="0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619986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8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239973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47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4859959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479946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099932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19919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339905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959892" indent="0" algn="ctr" defTabSz="32399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12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3419072">
              <a:defRPr/>
            </a:pPr>
            <a:r>
              <a:rPr lang="pt-BR" sz="5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algn="just" defTabSz="3419072">
              <a:defRPr/>
            </a:pPr>
            <a:r>
              <a:rPr lang="pt-BR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Texto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428" y="10346831"/>
            <a:ext cx="5596449" cy="3614374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4428" y="15254683"/>
            <a:ext cx="5596449" cy="3614374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877" y="20253132"/>
            <a:ext cx="5598000" cy="3615376"/>
          </a:xfrm>
          <a:prstGeom prst="rect">
            <a:avLst/>
          </a:prstGeom>
        </p:spPr>
      </p:pic>
      <p:sp>
        <p:nvSpPr>
          <p:cNvPr id="28" name="CaixaDeTexto 27"/>
          <p:cNvSpPr txBox="1"/>
          <p:nvPr/>
        </p:nvSpPr>
        <p:spPr>
          <a:xfrm>
            <a:off x="18481559" y="9742632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1: Legenda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18300648" y="14625431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2: Legenda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18463832" y="19620036"/>
            <a:ext cx="3461204" cy="5473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957" b="1" dirty="0">
                <a:latin typeface="Arial" panose="020B0604020202020204" pitchFamily="34" charset="0"/>
                <a:cs typeface="Arial" panose="020B0604020202020204" pitchFamily="34" charset="0"/>
              </a:rPr>
              <a:t>Figura 3: Legenda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19477599" y="13985878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9499901" y="18893731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9786968" y="24144930"/>
            <a:ext cx="1083951" cy="51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746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</a:p>
        </p:txBody>
      </p:sp>
      <p:pic>
        <p:nvPicPr>
          <p:cNvPr id="22" name="Imagem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4057" y="1474020"/>
            <a:ext cx="6842664" cy="208823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270002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83368"/>
              </p:ext>
            </p:extLst>
          </p:nvPr>
        </p:nvGraphicFramePr>
        <p:xfrm>
          <a:off x="1883622" y="393900"/>
          <a:ext cx="12264549" cy="361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m de Bitmap" r:id="rId6" imgW="16432919" imgH="6144483" progId="Paint.Picture">
                  <p:embed/>
                </p:oleObj>
              </mc:Choice>
              <mc:Fallback>
                <p:oleObj name="Imagem de Bitmap" r:id="rId6" imgW="16432919" imgH="614448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622" y="393900"/>
                        <a:ext cx="12264549" cy="361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1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50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3" baseType="lpstr">
      <vt:lpstr>Tema do Office</vt:lpstr>
      <vt:lpstr>Imagem do Paintbrush</vt:lpstr>
      <vt:lpstr>TÍTULO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</dc:creator>
  <cp:lastModifiedBy>Usuário</cp:lastModifiedBy>
  <cp:revision>101</cp:revision>
  <dcterms:created xsi:type="dcterms:W3CDTF">2014-01-30T20:08:19Z</dcterms:created>
  <dcterms:modified xsi:type="dcterms:W3CDTF">2020-02-14T20:10:46Z</dcterms:modified>
</cp:coreProperties>
</file>